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73" r:id="rId13"/>
    <p:sldId id="266" r:id="rId14"/>
    <p:sldId id="267" r:id="rId15"/>
    <p:sldId id="268" r:id="rId16"/>
    <p:sldId id="269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概述" id="{0CBA190A-DCD2-DE4B-B8CE-E0D748F19DDD}">
          <p14:sldIdLst>
            <p14:sldId id="256"/>
            <p14:sldId id="270"/>
            <p14:sldId id="257"/>
          </p14:sldIdLst>
        </p14:section>
        <p14:section name="原理" id="{92862EB6-D495-4A41-837E-93CB0E2E75BB}">
          <p14:sldIdLst>
            <p14:sldId id="258"/>
            <p14:sldId id="259"/>
            <p14:sldId id="260"/>
          </p14:sldIdLst>
        </p14:section>
        <p14:section name="技能储备" id="{F8016983-A490-6744-B48B-8F9F2E70D61F}">
          <p14:sldIdLst>
            <p14:sldId id="261"/>
            <p14:sldId id="263"/>
          </p14:sldIdLst>
        </p14:section>
        <p14:section name="前端开发" id="{6567BD03-1863-BD41-88F9-F25F18A6B2C6}">
          <p14:sldIdLst>
            <p14:sldId id="262"/>
          </p14:sldIdLst>
        </p14:section>
        <p14:section name="终端开发" id="{AD5BC34F-C164-E34D-AE6B-238318D2A72A}">
          <p14:sldIdLst>
            <p14:sldId id="264"/>
            <p14:sldId id="265"/>
            <p14:sldId id="273"/>
          </p14:sldIdLst>
        </p14:section>
        <p14:section name="交互" id="{DBC540E4-5945-494F-BF27-D6D394B092AA}">
          <p14:sldIdLst>
            <p14:sldId id="266"/>
            <p14:sldId id="267"/>
          </p14:sldIdLst>
        </p14:section>
        <p14:section name="部署" id="{99F63A57-65B7-9B48-9A5A-8CA21D6CF7BF}">
          <p14:sldIdLst>
            <p14:sldId id="268"/>
            <p14:sldId id="269"/>
          </p14:sldIdLst>
        </p14:section>
        <p14:section name="TODO" id="{015020D2-198C-2841-A43E-CEC39D06CCEC}">
          <p14:sldIdLst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/>
    <p:restoredTop sz="94585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es6.ruanyifeng.com/" TargetMode="External"/><Relationship Id="rId2" Type="http://schemas.openxmlformats.org/officeDocument/2006/relationships/hyperlink" Target="https://weex.incubator.apache.org/c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n.vuejs.org/v2/guid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err="1"/>
              <a:t>Weex</a:t>
            </a:r>
            <a:r>
              <a:rPr kumimoji="1" lang="zh-CN" altLang="en-US" dirty="0"/>
              <a:t>技术分享</a:t>
            </a:r>
          </a:p>
        </p:txBody>
      </p:sp>
    </p:spTree>
    <p:extLst>
      <p:ext uri="{BB962C8B-B14F-4D97-AF65-F5344CB8AC3E}">
        <p14:creationId xmlns:p14="http://schemas.microsoft.com/office/powerpoint/2010/main" val="1054197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终端开发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zh-CN" altLang="en-US" dirty="0"/>
              <a:t>集成（目录结构）</a:t>
            </a:r>
            <a:endParaRPr kumimoji="1" lang="en-US" altLang="zh-CN" dirty="0"/>
          </a:p>
          <a:p>
            <a:r>
              <a:rPr kumimoji="1" lang="en-US" altLang="zh-CN" dirty="0"/>
              <a:t>Native</a:t>
            </a:r>
            <a:r>
              <a:rPr kumimoji="1" lang="zh-CN" altLang="en-US" dirty="0"/>
              <a:t>扩展：</a:t>
            </a:r>
            <a:r>
              <a:rPr kumimoji="1" lang="en-US" altLang="zh-CN" dirty="0"/>
              <a:t>component</a:t>
            </a:r>
            <a:r>
              <a:rPr kumimoji="1" lang="zh-CN" altLang="en-US" dirty="0"/>
              <a:t>、</a:t>
            </a:r>
            <a:r>
              <a:rPr kumimoji="1" lang="en-US" altLang="zh-CN" dirty="0"/>
              <a:t>module</a:t>
            </a:r>
            <a:r>
              <a:rPr kumimoji="1" lang="zh-CN" altLang="en-US" dirty="0"/>
              <a:t>、</a:t>
            </a:r>
            <a:r>
              <a:rPr kumimoji="1" lang="en-US" altLang="zh-CN" dirty="0"/>
              <a:t>handler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8936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集成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2732881"/>
            <a:ext cx="9271000" cy="2692400"/>
          </a:xfrm>
        </p:spPr>
      </p:pic>
    </p:spTree>
    <p:extLst>
      <p:ext uri="{BB962C8B-B14F-4D97-AF65-F5344CB8AC3E}">
        <p14:creationId xmlns:p14="http://schemas.microsoft.com/office/powerpoint/2010/main" val="1959595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58C308-E8A5-B24C-BA2A-A830F1E1F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805169"/>
          </a:xfrm>
        </p:spPr>
        <p:txBody>
          <a:bodyPr/>
          <a:lstStyle/>
          <a:p>
            <a:r>
              <a:rPr kumimoji="1" lang="zh-CN" altLang="en-US" dirty="0"/>
              <a:t>混合开发示例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134314D-FF77-CD41-8E70-3BA44D49BE5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604491" y="1423686"/>
            <a:ext cx="2983018" cy="5324216"/>
          </a:xfrm>
        </p:spPr>
      </p:pic>
    </p:spTree>
    <p:extLst>
      <p:ext uri="{BB962C8B-B14F-4D97-AF65-F5344CB8AC3E}">
        <p14:creationId xmlns:p14="http://schemas.microsoft.com/office/powerpoint/2010/main" val="1217822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前端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终端交互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zh-CN" altLang="en-US" dirty="0"/>
              <a:t>通讯方案：</a:t>
            </a:r>
            <a:r>
              <a:rPr kumimoji="1" lang="en-US" altLang="zh-CN" dirty="0" err="1"/>
              <a:t>js</a:t>
            </a:r>
            <a:r>
              <a:rPr kumimoji="1" lang="en-US" altLang="zh-CN" dirty="0"/>
              <a:t>-&gt;Native</a:t>
            </a:r>
            <a:r>
              <a:rPr kumimoji="1" lang="zh-CN" altLang="en-US" dirty="0"/>
              <a:t>、</a:t>
            </a:r>
            <a:r>
              <a:rPr kumimoji="1" lang="en-US" altLang="zh-CN" dirty="0"/>
              <a:t>Native-&gt;JS</a:t>
            </a:r>
            <a:r>
              <a:rPr kumimoji="1" lang="zh-CN" altLang="en-US" dirty="0"/>
              <a:t>、</a:t>
            </a:r>
            <a:r>
              <a:rPr kumimoji="1" lang="en-US" altLang="zh-CN" dirty="0"/>
              <a:t>Native</a:t>
            </a:r>
            <a:r>
              <a:rPr kumimoji="1" lang="zh-CN" altLang="en-US" dirty="0"/>
              <a:t>定制通讯模块</a:t>
            </a:r>
            <a:endParaRPr kumimoji="1" lang="en-US" altLang="zh-CN" dirty="0"/>
          </a:p>
          <a:p>
            <a:r>
              <a:rPr kumimoji="1" lang="zh-CN" altLang="en-US" dirty="0"/>
              <a:t>开发模式：前端封装为主（如飞猪）、</a:t>
            </a:r>
            <a:r>
              <a:rPr kumimoji="1" lang="en-US" altLang="zh-CN" dirty="0"/>
              <a:t>Native</a:t>
            </a:r>
            <a:r>
              <a:rPr kumimoji="1" lang="zh-CN" altLang="en-US" dirty="0"/>
              <a:t>封装为主</a:t>
            </a:r>
            <a:endParaRPr kumimoji="1" lang="en-US" altLang="zh-CN" dirty="0"/>
          </a:p>
          <a:p>
            <a:r>
              <a:rPr kumimoji="1" lang="zh-CN" altLang="en-US" dirty="0"/>
              <a:t>约定：组件、模块命名、通讯事件、页面路由等</a:t>
            </a:r>
            <a:endParaRPr kumimoji="1" lang="en-US" altLang="zh-CN" dirty="0"/>
          </a:p>
          <a:p>
            <a:r>
              <a:rPr kumimoji="1" lang="zh-CN" altLang="en-US" dirty="0"/>
              <a:t>性能、安全问题</a:t>
            </a:r>
            <a:endParaRPr kumimoji="1" lang="en-US" altLang="zh-CN" dirty="0"/>
          </a:p>
          <a:p>
            <a:r>
              <a:rPr kumimoji="1" lang="zh-CN" altLang="en-US" dirty="0"/>
              <a:t>协同开发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7080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协同开发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281912"/>
            <a:ext cx="10363200" cy="1594338"/>
          </a:xfrm>
        </p:spPr>
      </p:pic>
    </p:spTree>
    <p:extLst>
      <p:ext uri="{BB962C8B-B14F-4D97-AF65-F5344CB8AC3E}">
        <p14:creationId xmlns:p14="http://schemas.microsoft.com/office/powerpoint/2010/main" val="244687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部署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zh-CN" dirty="0"/>
              <a:t>Native</a:t>
            </a:r>
            <a:r>
              <a:rPr kumimoji="1" lang="zh-CN" altLang="en-US" dirty="0"/>
              <a:t>加载，无升级策略。（当前）</a:t>
            </a:r>
            <a:endParaRPr kumimoji="1" lang="en-US" altLang="zh-CN" dirty="0"/>
          </a:p>
          <a:p>
            <a:r>
              <a:rPr kumimoji="1" lang="zh-CN" altLang="en-US" dirty="0"/>
              <a:t>远程部署</a:t>
            </a:r>
            <a:r>
              <a:rPr kumimoji="1" lang="en-US" altLang="zh-CN" dirty="0"/>
              <a:t>+</a:t>
            </a:r>
            <a:r>
              <a:rPr kumimoji="1" lang="zh-CN" altLang="en-US" dirty="0"/>
              <a:t>本地预置。（重要：拉取策略、安全）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8639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744" y="121657"/>
            <a:ext cx="5797613" cy="6636952"/>
          </a:xfrm>
        </p:spPr>
      </p:pic>
    </p:spTree>
    <p:extLst>
      <p:ext uri="{BB962C8B-B14F-4D97-AF65-F5344CB8AC3E}">
        <p14:creationId xmlns:p14="http://schemas.microsoft.com/office/powerpoint/2010/main" val="1215253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TODO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en-US" dirty="0"/>
              <a:t>公共功能完善：如屏宽处理、网络参数等。</a:t>
            </a:r>
            <a:endParaRPr lang="en-US" altLang="zh-CN" dirty="0"/>
          </a:p>
          <a:p>
            <a:r>
              <a:rPr lang="zh-CN" altLang="en-US" dirty="0"/>
              <a:t>加载失败，错误处理等</a:t>
            </a:r>
          </a:p>
          <a:p>
            <a:r>
              <a:rPr lang="zh-CN" altLang="en-US" dirty="0"/>
              <a:t>完善测试：</a:t>
            </a:r>
            <a:r>
              <a:rPr lang="en-US" altLang="zh-CN" dirty="0" err="1"/>
              <a:t>Weex</a:t>
            </a:r>
            <a:r>
              <a:rPr lang="en-US" altLang="zh-CN" dirty="0"/>
              <a:t> </a:t>
            </a:r>
            <a:r>
              <a:rPr lang="en-US" altLang="zh-CN" dirty="0" err="1"/>
              <a:t>Devtools</a:t>
            </a:r>
            <a:r>
              <a:rPr lang="zh-CN" altLang="en-US" dirty="0"/>
              <a:t>测试用集成至</a:t>
            </a:r>
            <a:r>
              <a:rPr lang="en-US" altLang="zh-CN" dirty="0"/>
              <a:t>iOS,</a:t>
            </a:r>
            <a:r>
              <a:rPr lang="zh-CN" altLang="en-US" dirty="0"/>
              <a:t>二维码扫描测试。</a:t>
            </a:r>
            <a:endParaRPr lang="en-US" altLang="zh-CN" dirty="0"/>
          </a:p>
          <a:p>
            <a:r>
              <a:rPr lang="zh-CN" altLang="en-US" dirty="0"/>
              <a:t>命名约定：如组件模块命名问题、路由</a:t>
            </a:r>
            <a:r>
              <a:rPr lang="en-US" altLang="zh-CN" dirty="0"/>
              <a:t>URL</a:t>
            </a:r>
            <a:r>
              <a:rPr lang="zh-CN" altLang="en-US" dirty="0"/>
              <a:t>规则。</a:t>
            </a:r>
          </a:p>
          <a:p>
            <a:r>
              <a:rPr lang="zh-CN" altLang="en-US" dirty="0"/>
              <a:t>论坛技术群建立</a:t>
            </a:r>
          </a:p>
          <a:p>
            <a:r>
              <a:rPr lang="zh-CN" altLang="en-US" dirty="0"/>
              <a:t>升级、动态更新策略（需终端、</a:t>
            </a:r>
            <a:r>
              <a:rPr lang="en-US" altLang="zh-CN" dirty="0"/>
              <a:t>web</a:t>
            </a:r>
            <a:r>
              <a:rPr lang="zh-CN" altLang="en-US" dirty="0"/>
              <a:t>端，服务端三端统一，可以稍后）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3601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资源链接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CN" altLang="pl-PL" dirty="0"/>
              <a:t>官方站点：</a:t>
            </a:r>
            <a:r>
              <a:rPr lang="pl-PL" altLang="zh-CN" dirty="0">
                <a:hlinkClick r:id="rId2"/>
              </a:rPr>
              <a:t>https://weex.incubator.apache.org/cn/</a:t>
            </a:r>
            <a:endParaRPr lang="pl-PL" altLang="zh-CN" dirty="0"/>
          </a:p>
          <a:p>
            <a:r>
              <a:rPr lang="pl-PL" altLang="zh-CN" dirty="0" err="1"/>
              <a:t>Weex</a:t>
            </a:r>
            <a:r>
              <a:rPr lang="en-US" altLang="zh-CN" dirty="0"/>
              <a:t>-</a:t>
            </a:r>
            <a:r>
              <a:rPr lang="en-US" altLang="zh-CN" dirty="0" err="1"/>
              <a:t>ui</a:t>
            </a:r>
            <a:endParaRPr lang="pl-PL" altLang="zh-CN" dirty="0"/>
          </a:p>
          <a:p>
            <a:r>
              <a:rPr lang="en-US" altLang="zh-CN" dirty="0"/>
              <a:t>JS</a:t>
            </a:r>
            <a:r>
              <a:rPr lang="zh-CN" altLang="en-US" dirty="0"/>
              <a:t>以及</a:t>
            </a:r>
            <a:r>
              <a:rPr lang="en-US" altLang="zh-CN" dirty="0">
                <a:hlinkClick r:id="rId3"/>
              </a:rPr>
              <a:t>ES6</a:t>
            </a:r>
            <a:r>
              <a:rPr lang="zh-CN" altLang="en-US" dirty="0">
                <a:hlinkClick r:id="rId3"/>
              </a:rPr>
              <a:t>入门</a:t>
            </a:r>
            <a:endParaRPr lang="zh-CN" altLang="en-US" dirty="0"/>
          </a:p>
          <a:p>
            <a:r>
              <a:rPr lang="en-US" altLang="zh-CN" dirty="0">
                <a:hlinkClick r:id="rId4"/>
              </a:rPr>
              <a:t>Vue.js</a:t>
            </a:r>
            <a:r>
              <a:rPr lang="zh-CN" altLang="en-US" dirty="0">
                <a:hlinkClick r:id="rId4"/>
              </a:rPr>
              <a:t>入门</a:t>
            </a:r>
            <a:endParaRPr lang="en-US" altLang="zh-CN" dirty="0"/>
          </a:p>
          <a:p>
            <a:r>
              <a:rPr lang="zh-CN" altLang="en-US" dirty="0"/>
              <a:t>其它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1468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Weex</a:t>
            </a:r>
            <a:r>
              <a:rPr kumimoji="1" lang="zh-CN" altLang="en-US" dirty="0"/>
              <a:t>开发的</a:t>
            </a:r>
            <a:r>
              <a:rPr kumimoji="1" lang="en-US" altLang="zh-CN" dirty="0"/>
              <a:t>app</a:t>
            </a:r>
            <a:r>
              <a:rPr kumimoji="1" lang="zh-CN" altLang="en-US" dirty="0"/>
              <a:t>（纯</a:t>
            </a:r>
            <a:r>
              <a:rPr kumimoji="1" lang="en-US" altLang="zh-CN" dirty="0" err="1"/>
              <a:t>weex</a:t>
            </a:r>
            <a:r>
              <a:rPr kumimoji="1" lang="zh-CN" altLang="en-US" dirty="0"/>
              <a:t>和混合）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753" y="1716057"/>
            <a:ext cx="6720494" cy="5002796"/>
          </a:xfrm>
        </p:spPr>
      </p:pic>
    </p:spTree>
    <p:extLst>
      <p:ext uri="{BB962C8B-B14F-4D97-AF65-F5344CB8AC3E}">
        <p14:creationId xmlns:p14="http://schemas.microsoft.com/office/powerpoint/2010/main" val="501871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85" y="503583"/>
            <a:ext cx="11961398" cy="6115878"/>
          </a:xfrm>
        </p:spPr>
      </p:pic>
    </p:spTree>
    <p:extLst>
      <p:ext uri="{BB962C8B-B14F-4D97-AF65-F5344CB8AC3E}">
        <p14:creationId xmlns:p14="http://schemas.microsoft.com/office/powerpoint/2010/main" val="1298287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73" y="372380"/>
            <a:ext cx="10364451" cy="892231"/>
          </a:xfrm>
        </p:spPr>
        <p:txBody>
          <a:bodyPr/>
          <a:lstStyle/>
          <a:p>
            <a:r>
              <a:rPr kumimoji="1" lang="en-US" altLang="zh-CN" dirty="0" err="1"/>
              <a:t>Weex</a:t>
            </a:r>
            <a:r>
              <a:rPr kumimoji="1" lang="zh-CN" altLang="en-US" dirty="0"/>
              <a:t>原理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5" y="1457739"/>
            <a:ext cx="11065565" cy="4823791"/>
          </a:xfrm>
        </p:spPr>
      </p:pic>
    </p:spTree>
    <p:extLst>
      <p:ext uri="{BB962C8B-B14F-4D97-AF65-F5344CB8AC3E}">
        <p14:creationId xmlns:p14="http://schemas.microsoft.com/office/powerpoint/2010/main" val="321542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706700"/>
          </a:xfrm>
        </p:spPr>
        <p:txBody>
          <a:bodyPr/>
          <a:lstStyle/>
          <a:p>
            <a:r>
              <a:rPr kumimoji="1" lang="en-US" altLang="zh-CN" dirty="0" err="1"/>
              <a:t>Weex</a:t>
            </a:r>
            <a:r>
              <a:rPr kumimoji="1" lang="zh-CN" altLang="en-US" dirty="0"/>
              <a:t>架构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073" y="1537254"/>
            <a:ext cx="7671853" cy="4465982"/>
          </a:xfrm>
        </p:spPr>
      </p:pic>
    </p:spTree>
    <p:extLst>
      <p:ext uri="{BB962C8B-B14F-4D97-AF65-F5344CB8AC3E}">
        <p14:creationId xmlns:p14="http://schemas.microsoft.com/office/powerpoint/2010/main" val="2087040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33205"/>
          </a:xfrm>
        </p:spPr>
        <p:txBody>
          <a:bodyPr/>
          <a:lstStyle/>
          <a:p>
            <a:r>
              <a:rPr kumimoji="1" lang="en-US" altLang="zh-CN" dirty="0" err="1"/>
              <a:t>Weex</a:t>
            </a:r>
            <a:r>
              <a:rPr kumimoji="1" lang="zh-CN" altLang="en-US" dirty="0"/>
              <a:t>架构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173" y="1351722"/>
            <a:ext cx="8213653" cy="5156377"/>
          </a:xfrm>
        </p:spPr>
      </p:pic>
    </p:spTree>
    <p:extLst>
      <p:ext uri="{BB962C8B-B14F-4D97-AF65-F5344CB8AC3E}">
        <p14:creationId xmlns:p14="http://schemas.microsoft.com/office/powerpoint/2010/main" val="1578158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Weex</a:t>
            </a:r>
            <a:r>
              <a:rPr kumimoji="1" lang="zh-CN" altLang="en-US" dirty="0"/>
              <a:t>开发技能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zh-CN" altLang="en-US" dirty="0"/>
              <a:t>熟悉：</a:t>
            </a:r>
            <a:r>
              <a:rPr lang="sk-SK" altLang="zh-CN" dirty="0" err="1"/>
              <a:t>brew</a:t>
            </a:r>
            <a:r>
              <a:rPr lang="zh-CN" altLang="sk-SK" dirty="0"/>
              <a:t>、</a:t>
            </a:r>
            <a:r>
              <a:rPr lang="sk-SK" altLang="zh-CN" dirty="0" err="1"/>
              <a:t>node.js</a:t>
            </a:r>
            <a:r>
              <a:rPr lang="zh-CN" altLang="sk-SK" dirty="0"/>
              <a:t>、</a:t>
            </a:r>
            <a:r>
              <a:rPr lang="sk-SK" altLang="zh-CN" dirty="0" err="1"/>
              <a:t>npm</a:t>
            </a:r>
            <a:endParaRPr lang="sk-SK" altLang="zh-CN" dirty="0"/>
          </a:p>
          <a:p>
            <a:r>
              <a:rPr kumimoji="1" lang="zh-CN" altLang="en-US" dirty="0"/>
              <a:t>入门：三剑客</a:t>
            </a:r>
            <a:r>
              <a:rPr kumimoji="1" lang="en-US" altLang="zh-CN" dirty="0"/>
              <a:t>-</a:t>
            </a:r>
            <a:r>
              <a:rPr kumimoji="1" lang="en-US" altLang="zh-CN" dirty="0" err="1"/>
              <a:t>JAVAscripy,css,html</a:t>
            </a:r>
            <a:endParaRPr kumimoji="1" lang="en-US" altLang="zh-CN" dirty="0"/>
          </a:p>
          <a:p>
            <a:r>
              <a:rPr kumimoji="1" lang="zh-CN" altLang="en-US" dirty="0"/>
              <a:t>开发</a:t>
            </a:r>
            <a:r>
              <a:rPr kumimoji="1" lang="en-US" altLang="zh-CN" dirty="0"/>
              <a:t>IDE</a:t>
            </a:r>
            <a:r>
              <a:rPr kumimoji="1" lang="zh-CN" altLang="en-US" dirty="0"/>
              <a:t>：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等，</a:t>
            </a:r>
            <a:r>
              <a:rPr kumimoji="1" lang="en-US" altLang="zh-CN" dirty="0" err="1"/>
              <a:t>Xcode</a:t>
            </a:r>
            <a:r>
              <a:rPr kumimoji="1" lang="zh-CN" altLang="en-US" dirty="0"/>
              <a:t>，</a:t>
            </a:r>
            <a:r>
              <a:rPr kumimoji="1" lang="en-US" altLang="zh-CN" dirty="0"/>
              <a:t>Android</a:t>
            </a:r>
            <a:r>
              <a:rPr kumimoji="1" lang="zh-CN" altLang="en-US" dirty="0"/>
              <a:t> </a:t>
            </a:r>
            <a:r>
              <a:rPr kumimoji="1" lang="en-US" altLang="zh-CN" dirty="0"/>
              <a:t>studio</a:t>
            </a:r>
          </a:p>
          <a:p>
            <a:r>
              <a:rPr kumimoji="1" lang="zh-CN" altLang="en-US" dirty="0"/>
              <a:t>前端开发：</a:t>
            </a:r>
            <a:r>
              <a:rPr kumimoji="1" lang="en-US" altLang="zh-CN" dirty="0" err="1"/>
              <a:t>Vue</a:t>
            </a:r>
            <a:r>
              <a:rPr kumimoji="1" lang="zh-CN" altLang="en-US" dirty="0"/>
              <a:t>（官方）及</a:t>
            </a:r>
            <a:r>
              <a:rPr kumimoji="1" lang="en-US" altLang="zh-CN" dirty="0" err="1"/>
              <a:t>vue</a:t>
            </a:r>
            <a:r>
              <a:rPr kumimoji="1" lang="zh-CN" altLang="en-US" dirty="0"/>
              <a:t> </a:t>
            </a:r>
            <a:r>
              <a:rPr kumimoji="1" lang="en-US" altLang="zh-CN" dirty="0"/>
              <a:t>loader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vuex</a:t>
            </a:r>
            <a:r>
              <a:rPr kumimoji="1" lang="zh-CN" altLang="en-US" dirty="0"/>
              <a:t>（全家桶）</a:t>
            </a:r>
            <a:endParaRPr kumimoji="1" lang="en-US" altLang="zh-CN" dirty="0"/>
          </a:p>
          <a:p>
            <a:r>
              <a:rPr kumimoji="1" lang="zh-CN" altLang="en-US" dirty="0"/>
              <a:t>客户端支持：</a:t>
            </a:r>
            <a:r>
              <a:rPr kumimoji="1" lang="en-US" altLang="zh-CN" dirty="0" err="1"/>
              <a:t>obj</a:t>
            </a:r>
            <a:r>
              <a:rPr kumimoji="1" lang="en-US" altLang="zh-CN" dirty="0"/>
              <a:t>-c</a:t>
            </a:r>
            <a:r>
              <a:rPr kumimoji="1" lang="zh-CN" altLang="en-US" dirty="0"/>
              <a:t>、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等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888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80196"/>
          </a:xfrm>
        </p:spPr>
        <p:txBody>
          <a:bodyPr/>
          <a:lstStyle/>
          <a:p>
            <a:r>
              <a:rPr kumimoji="1" lang="en-US" altLang="zh-CN" dirty="0" err="1"/>
              <a:t>weex</a:t>
            </a:r>
            <a:r>
              <a:rPr kumimoji="1" lang="zh-CN" altLang="en-US" dirty="0"/>
              <a:t>页面结构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933" y="1298714"/>
            <a:ext cx="5059528" cy="5511820"/>
          </a:xfrm>
        </p:spPr>
      </p:pic>
    </p:spTree>
    <p:extLst>
      <p:ext uri="{BB962C8B-B14F-4D97-AF65-F5344CB8AC3E}">
        <p14:creationId xmlns:p14="http://schemas.microsoft.com/office/powerpoint/2010/main" val="1086892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前端开发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zh-CN" altLang="en-US" dirty="0"/>
              <a:t>前端开发环境搭建</a:t>
            </a:r>
            <a:endParaRPr kumimoji="1" lang="en-US" altLang="zh-CN" dirty="0"/>
          </a:p>
          <a:p>
            <a:r>
              <a:rPr kumimoji="1" lang="zh-CN" altLang="en-US" dirty="0"/>
              <a:t>项目初始化（脚手架、目录结构熟悉）</a:t>
            </a:r>
            <a:endParaRPr kumimoji="1" lang="en-US" altLang="zh-CN" dirty="0"/>
          </a:p>
          <a:p>
            <a:r>
              <a:rPr kumimoji="1" lang="zh-CN" altLang="en-US" dirty="0"/>
              <a:t>测试、实时预览</a:t>
            </a:r>
            <a:endParaRPr kumimoji="1" lang="en-US" altLang="zh-CN" dirty="0"/>
          </a:p>
          <a:p>
            <a:r>
              <a:rPr kumimoji="1" lang="zh-CN" altLang="en-US" dirty="0"/>
              <a:t>编译打包</a:t>
            </a:r>
            <a:endParaRPr kumimoji="1" lang="en-US" altLang="zh-CN" dirty="0"/>
          </a:p>
          <a:p>
            <a:r>
              <a:rPr kumimoji="1" lang="zh-CN" altLang="en-US" dirty="0"/>
              <a:t>具体开发：</a:t>
            </a:r>
            <a:r>
              <a:rPr kumimoji="1" lang="en-US" altLang="zh-CN" dirty="0" err="1"/>
              <a:t>Vue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js</a:t>
            </a:r>
            <a:r>
              <a:rPr kumimoji="1" lang="zh-CN" altLang="en-US" dirty="0"/>
              <a:t>学习，踩坑过程</a:t>
            </a:r>
            <a:endParaRPr kumimoji="1" lang="en-US" altLang="zh-CN" dirty="0"/>
          </a:p>
          <a:p>
            <a:r>
              <a:rPr kumimoji="1" lang="zh-CN" altLang="en-US" dirty="0"/>
              <a:t>源码展示</a:t>
            </a:r>
          </a:p>
        </p:txBody>
      </p:sp>
    </p:spTree>
    <p:extLst>
      <p:ext uri="{BB962C8B-B14F-4D97-AF65-F5344CB8AC3E}">
        <p14:creationId xmlns:p14="http://schemas.microsoft.com/office/powerpoint/2010/main" val="1704558740"/>
      </p:ext>
    </p:extLst>
  </p:cSld>
  <p:clrMapOvr>
    <a:masterClrMapping/>
  </p:clrMapOvr>
</p:sld>
</file>

<file path=ppt/theme/theme1.xml><?xml version="1.0" encoding="utf-8"?>
<a:theme xmlns:a="http://schemas.openxmlformats.org/drawingml/2006/main" name="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水滴</Template>
  <TotalTime>202</TotalTime>
  <Words>315</Words>
  <Application>Microsoft Macintosh PowerPoint</Application>
  <PresentationFormat>宽屏</PresentationFormat>
  <Paragraphs>47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宋体</vt:lpstr>
      <vt:lpstr>Arial</vt:lpstr>
      <vt:lpstr>Tw Cen MT</vt:lpstr>
      <vt:lpstr>水滴</vt:lpstr>
      <vt:lpstr>Weex技术分享</vt:lpstr>
      <vt:lpstr>Weex开发的app（纯weex和混合）</vt:lpstr>
      <vt:lpstr>PowerPoint 演示文稿</vt:lpstr>
      <vt:lpstr>Weex原理</vt:lpstr>
      <vt:lpstr>Weex架构</vt:lpstr>
      <vt:lpstr>Weex架构</vt:lpstr>
      <vt:lpstr>Weex开发技能</vt:lpstr>
      <vt:lpstr>weex页面结构</vt:lpstr>
      <vt:lpstr>前端开发</vt:lpstr>
      <vt:lpstr>终端开发</vt:lpstr>
      <vt:lpstr>集成</vt:lpstr>
      <vt:lpstr>混合开发示例</vt:lpstr>
      <vt:lpstr>前端&amp;终端交互</vt:lpstr>
      <vt:lpstr>协同开发</vt:lpstr>
      <vt:lpstr>部署</vt:lpstr>
      <vt:lpstr>PowerPoint 演示文稿</vt:lpstr>
      <vt:lpstr>TODO</vt:lpstr>
      <vt:lpstr>资源链接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Weex技术分享</dc:title>
  <dc:creator>pp zhou</dc:creator>
  <cp:lastModifiedBy>zhou pp</cp:lastModifiedBy>
  <cp:revision>14</cp:revision>
  <dcterms:created xsi:type="dcterms:W3CDTF">2018-08-05T04:34:06Z</dcterms:created>
  <dcterms:modified xsi:type="dcterms:W3CDTF">2018-08-06T03:55:08Z</dcterms:modified>
</cp:coreProperties>
</file>

<file path=docProps/thumbnail.jpeg>
</file>